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0" r:id="rId3"/>
    <p:sldId id="267" r:id="rId4"/>
    <p:sldId id="286" r:id="rId5"/>
    <p:sldId id="277" r:id="rId6"/>
    <p:sldId id="281" r:id="rId7"/>
    <p:sldId id="282" r:id="rId8"/>
    <p:sldId id="285" r:id="rId9"/>
    <p:sldId id="283" r:id="rId10"/>
    <p:sldId id="288" r:id="rId11"/>
    <p:sldId id="268" r:id="rId12"/>
    <p:sldId id="272" r:id="rId13"/>
    <p:sldId id="270" r:id="rId14"/>
    <p:sldId id="284" r:id="rId15"/>
    <p:sldId id="273" r:id="rId16"/>
    <p:sldId id="274" r:id="rId17"/>
    <p:sldId id="287" r:id="rId18"/>
    <p:sldId id="275" r:id="rId19"/>
    <p:sldId id="276" r:id="rId20"/>
    <p:sldId id="278" r:id="rId21"/>
    <p:sldId id="279" r:id="rId2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8A8AC88-0F96-4889-A749-F86587930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E3ED6725-9F1B-40D5-B55A-50347C8A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D82FCF-5CD0-4E23-BE9B-F7DAAF8D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05ACE66-2FDD-45FA-BD16-F4D27802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3DC6DF8-DC2E-4E34-BA4F-99468086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724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14614D-4C03-4289-A434-ADE91AEA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3C7215AB-DBC7-4202-BA76-41ACC13E5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46BF7A-11E6-4CFB-9D8A-DAB125CA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E39F07E-1DA4-458C-B64E-FB7C5316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DA79364-FCAD-45C5-A47C-F7A1CD9C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67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0B054484-4E01-4AD3-B7D4-55A4FED25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EB0779EF-12A9-4373-AC8E-83F107BB7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1A41900-7454-4803-AEFD-D1AC1628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FBDAAC4-62C6-4AA9-98B4-A4596C87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9C4786F-339B-4F91-BDBC-D986EB10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271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329670-CE61-49FA-B6BF-C9720DED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7BC4038-BF13-4025-81B5-5D3B2C30F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C96F574-3CA5-444A-86FB-9547A6E2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7D8F87B-58A1-4F2E-9381-F80F9EFF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846E4CC-866B-4588-8556-5168D383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127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48FCB59-6CEE-4D6D-9562-14B24EF7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2079C45-8DD0-43CE-8B3F-74C4174F3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F37EA9D-4228-4CE6-878D-18035703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7AAE936-F9DC-458F-A1AF-4929EE24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624C0CB-2EEB-4FF4-978C-25525C6F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492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E32AEC0-9C97-4CEB-A40F-A84914F4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FC34316-C229-4CEC-9C31-C0D601104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950E81F-4543-480C-9808-73D62E503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11F72E1-B1A1-4AC6-8CE4-2AC94502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0BC263D-993B-48EB-8A74-FE8360F7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784AD75-7855-484C-8FE6-59F91CEA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042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6D369A-EDF3-43F6-AEE3-EB22C8B7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8630D71-A207-49BD-AA27-1B10FA189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3CD6EC2-0A1F-455A-8C21-42E0B009D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75EBF16F-2824-4892-B7B7-2CCDF9482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A41716AC-4EA9-4319-9F31-547EFF1FA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8F477C1-7951-4653-9F97-2B0EC501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2BD6308-6812-43EF-97F2-F82AB901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78E711E5-C951-4D74-B4E6-AA399E08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90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CE45FC-5980-4CDB-B128-623AE190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0C249439-9FCD-403C-B96F-FEE677F8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F62A1FBD-490C-451F-BD8C-2C94D47A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A73CBD1-3EA5-43D2-B949-0C1630DB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635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C44EBB52-BC61-4740-8AC5-0C1CF216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F0AC3A51-C534-47D7-A639-19DF91EE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67C8B75-C581-4A3B-A71B-37365A9C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666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24C801-716D-418B-BA7D-400F2E4E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95F2184-08D9-4ACA-8883-69F226A0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87689E43-398E-4AAD-B358-D1A536122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2530AFA-68C5-4DAD-801D-A67A3E8D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18FE7D9-F235-44F0-AF4D-CA42E1DC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AFE5A83-FF78-433B-9C77-BF7DD724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681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FFDFFCF-E4E4-442E-A542-86ED3A68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5BE108B8-AA32-457C-9670-0CC066EA5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8372295-B47D-4667-9C56-0F00396D7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B7B6B4D-EF29-42A4-A9CB-C2F0B13B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7E98CF2-9BFD-4846-BD1C-DB70B30C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42439BB-B623-4A2C-8578-1A5AD4A2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162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A44D0B7-2D3D-4FE7-A58C-4D5652D3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D15F004-BC46-4D4E-A4EF-9149C5A2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2E248D9-AB60-4FEC-8F72-F1BC22508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5768C-2E22-4516-AE80-744ADD9BB492}" type="datetimeFigureOut">
              <a:rPr lang="th-TH" smtClean="0"/>
              <a:t>25/02/64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951BBF0-93F6-4DEC-921D-87B558617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EFA3AEC-B636-405C-8339-B19446A69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43871-5F49-4457-A3C9-351D745B0CC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77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182" y="2493962"/>
            <a:ext cx="5624118" cy="3284538"/>
          </a:xfrm>
        </p:spPr>
        <p:txBody>
          <a:bodyPr anchor="b">
            <a:normAutofit/>
          </a:bodyPr>
          <a:lstStyle/>
          <a:p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63010895 นายวีรภัทร  </a:t>
            </a:r>
            <a:r>
              <a:rPr lang="th-TH" sz="2700" b="0" i="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อุ่ม</a:t>
            </a: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อาษา</a:t>
            </a: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63010918 นายศ</a:t>
            </a:r>
            <a:r>
              <a:rPr lang="th-TH" sz="2700" b="0" i="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ิว</a:t>
            </a: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กร  น้อยสันโดษ</a:t>
            </a: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63010921 นายศุภกร  ทองบ่อ</a:t>
            </a:r>
            <a:br>
              <a:rPr lang="th-TH" sz="54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2F612BB-5FF2-4A19-8293-B301B78FF163}"/>
              </a:ext>
            </a:extLst>
          </p:cNvPr>
          <p:cNvSpPr txBox="1"/>
          <p:nvPr/>
        </p:nvSpPr>
        <p:spPr>
          <a:xfrm>
            <a:off x="5287463" y="769928"/>
            <a:ext cx="492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&amp; Electronic</a:t>
            </a:r>
          </a:p>
          <a:p>
            <a:r>
              <a:rPr lang="en-US" dirty="0"/>
              <a:t>Group9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534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1ED346-93AB-49F9-97DD-EB5332440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5" y="819150"/>
            <a:ext cx="7382215" cy="5219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76F3EA0-927E-4759-902E-F1929AF30B97}"/>
              </a:ext>
            </a:extLst>
          </p:cNvPr>
          <p:cNvSpPr txBox="1"/>
          <p:nvPr/>
        </p:nvSpPr>
        <p:spPr>
          <a:xfrm>
            <a:off x="8734425" y="3429000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ตรวจสอบโดยใช้</a:t>
            </a:r>
            <a:r>
              <a:rPr lang="en-GB" dirty="0"/>
              <a:t>node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174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950D329-AE06-438B-B625-60BEF4D86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90550"/>
            <a:ext cx="10043033" cy="59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9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8BFE315-9845-44C4-8267-5F35F9DA5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0" y="390525"/>
            <a:ext cx="7546405" cy="607695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0E792A2-BE0B-4B08-9867-9984B146BABA}"/>
              </a:ext>
            </a:extLst>
          </p:cNvPr>
          <p:cNvSpPr txBox="1"/>
          <p:nvPr/>
        </p:nvSpPr>
        <p:spPr>
          <a:xfrm>
            <a:off x="8734425" y="3429000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ตรวจสอบโดยใช้</a:t>
            </a:r>
            <a:r>
              <a:rPr lang="en-GB" dirty="0"/>
              <a:t>node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248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4C8F9E8-36DB-46D2-9095-199B227C1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3" t="26099" r="36865" b="32101"/>
          <a:stretch/>
        </p:blipFill>
        <p:spPr>
          <a:xfrm>
            <a:off x="690747" y="2017080"/>
            <a:ext cx="8684857" cy="408890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970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43E7A7B-9D3C-4636-B287-772E240A1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42" t="24028" r="38046" b="29305"/>
          <a:stretch/>
        </p:blipFill>
        <p:spPr>
          <a:xfrm>
            <a:off x="3135527" y="1828800"/>
            <a:ext cx="4719691" cy="3200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527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8847D2D-AF45-414F-8B19-8D1A0C02A2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22" t="30694" r="34219" b="22362"/>
          <a:stretch/>
        </p:blipFill>
        <p:spPr>
          <a:xfrm>
            <a:off x="760283" y="2152650"/>
            <a:ext cx="8545786" cy="42291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DE5A860A-9220-46FB-82BF-8FC5DEB4FB54}"/>
              </a:ext>
            </a:extLst>
          </p:cNvPr>
          <p:cNvSpPr txBox="1"/>
          <p:nvPr/>
        </p:nvSpPr>
        <p:spPr>
          <a:xfrm>
            <a:off x="10215063" y="4191001"/>
            <a:ext cx="1605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R4=50k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687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E1A2E90-3CC1-4EBD-AE94-C00F04BE3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2" y="285749"/>
            <a:ext cx="8688921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30B9B01-371C-41BA-B0EB-43F1BB949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7" y="771525"/>
            <a:ext cx="7328316" cy="51815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9AF104B-BC39-4930-A2A3-4824B4969762}"/>
              </a:ext>
            </a:extLst>
          </p:cNvPr>
          <p:cNvSpPr txBox="1"/>
          <p:nvPr/>
        </p:nvSpPr>
        <p:spPr>
          <a:xfrm>
            <a:off x="8702823" y="342900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ตรวจสอบด้วย</a:t>
            </a:r>
            <a:r>
              <a:rPr lang="en-GB" dirty="0"/>
              <a:t>mesh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0430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B2C9FBA-A603-43B2-818C-B3FAD712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628649"/>
            <a:ext cx="8323448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8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3B0E6C8-D658-4AC6-9451-BC0DF0568E74}"/>
              </a:ext>
            </a:extLst>
          </p:cNvPr>
          <p:cNvSpPr txBox="1"/>
          <p:nvPr/>
        </p:nvSpPr>
        <p:spPr>
          <a:xfrm>
            <a:off x="9154742" y="316739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ตรวจสอบด้วย</a:t>
            </a:r>
            <a:r>
              <a:rPr lang="en-GB" dirty="0"/>
              <a:t>mesh</a:t>
            </a:r>
            <a:endParaRPr lang="th-TH" dirty="0"/>
          </a:p>
        </p:txBody>
      </p:sp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8342769-905C-49AA-B4B0-2126F008A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067"/>
            <a:ext cx="8697695" cy="62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930ED7-789F-4755-9DBC-8E07D27D8D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5125" b="9266"/>
          <a:stretch/>
        </p:blipFill>
        <p:spPr>
          <a:xfrm>
            <a:off x="816072" y="768926"/>
            <a:ext cx="8883139" cy="4433455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8B91011-E466-480D-A54E-CFDA491D7A91}"/>
              </a:ext>
            </a:extLst>
          </p:cNvPr>
          <p:cNvSpPr txBox="1"/>
          <p:nvPr/>
        </p:nvSpPr>
        <p:spPr>
          <a:xfrm>
            <a:off x="7158826" y="3749963"/>
            <a:ext cx="246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R2=30 Ohm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602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BAD22A-120C-4503-A4CC-6EEDDACDA3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3" t="26510" r="48297" b="38759"/>
          <a:stretch/>
        </p:blipFill>
        <p:spPr>
          <a:xfrm>
            <a:off x="567153" y="2066926"/>
            <a:ext cx="8619435" cy="4248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3648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C33917E-BA7F-4A8F-934B-3396898E5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5" t="24028" r="42812" b="32916"/>
          <a:stretch/>
        </p:blipFill>
        <p:spPr>
          <a:xfrm>
            <a:off x="566790" y="1233487"/>
            <a:ext cx="7833022" cy="43910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2433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BD406AD-49AA-4B78-8BB9-647AF04E9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0" y="734992"/>
            <a:ext cx="7862907" cy="55595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D3A4E2C-1C4F-401F-9098-8011FB460C04}"/>
              </a:ext>
            </a:extLst>
          </p:cNvPr>
          <p:cNvSpPr txBox="1"/>
          <p:nvPr/>
        </p:nvSpPr>
        <p:spPr>
          <a:xfrm>
            <a:off x="9306046" y="3429000"/>
            <a:ext cx="2229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Thevenin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0445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6456AE1-7CF7-4265-AAD1-EAD8AAA81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0" y="762705"/>
            <a:ext cx="7541876" cy="53325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4319BF7-B861-4437-ABD4-EE2A4DC3A6B5}"/>
              </a:ext>
            </a:extLst>
          </p:cNvPr>
          <p:cNvSpPr txBox="1"/>
          <p:nvPr/>
        </p:nvSpPr>
        <p:spPr>
          <a:xfrm>
            <a:off x="9034445" y="3338839"/>
            <a:ext cx="236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ตรวจสอบด้วย</a:t>
            </a:r>
            <a:r>
              <a:rPr lang="en-GB" dirty="0"/>
              <a:t>mesh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749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E05065B-56BD-4842-B950-A41181820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31" y="211716"/>
            <a:ext cx="7386426" cy="59981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458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D539AB29-C62A-4C72-8B8C-98763E7663B0}"/>
              </a:ext>
            </a:extLst>
          </p:cNvPr>
          <p:cNvSpPr txBox="1"/>
          <p:nvPr/>
        </p:nvSpPr>
        <p:spPr>
          <a:xfrm>
            <a:off x="9034445" y="3167389"/>
            <a:ext cx="236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ตรวจสอบด้วย</a:t>
            </a:r>
            <a:r>
              <a:rPr lang="en-GB" dirty="0"/>
              <a:t>mesh</a:t>
            </a:r>
            <a:endParaRPr lang="th-TH" dirty="0"/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E49E53F-7D7D-41D9-8C20-E8EBB4D98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2" y="580180"/>
            <a:ext cx="8473209" cy="58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594D54-BB83-4A61-8234-91BD1F09A6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24783" r="27438" b="28707"/>
          <a:stretch/>
        </p:blipFill>
        <p:spPr>
          <a:xfrm>
            <a:off x="554895" y="2526438"/>
            <a:ext cx="8583807" cy="33291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7166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E283185-2126-4F18-B548-C4618E781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790700"/>
            <a:ext cx="9645328" cy="379095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532BA89-A967-4EC6-9FD2-756583B24964}"/>
              </a:ext>
            </a:extLst>
          </p:cNvPr>
          <p:cNvSpPr txBox="1"/>
          <p:nvPr/>
        </p:nvSpPr>
        <p:spPr>
          <a:xfrm>
            <a:off x="7467600" y="3781425"/>
            <a:ext cx="210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R4=220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050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2345AA3-7DE7-4737-9060-5D21914E6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4" y="495300"/>
            <a:ext cx="8729335" cy="6172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3530449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61</Words>
  <Application>Microsoft Office PowerPoint</Application>
  <PresentationFormat>แบบจอกว้าง</PresentationFormat>
  <Paragraphs>13</Paragraphs>
  <Slides>21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Cordia New</vt:lpstr>
      <vt:lpstr>ธีมของ Office</vt:lpstr>
      <vt:lpstr>    63010895 นายวีรภัทร  อุ่มอาษา     63010918 นายศิวกร  น้อยสันโดษ     63010921 นายศุภกร  ทองบ่อ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63010895 นายวีรภัทร  อุ่มอาษา     63010918 นายศิวกร  น้อยสันโดษ     63010921 นายศุภกร  ทองบ่อ </dc:title>
  <dc:creator>SUPAKORN THONGBOR</dc:creator>
  <cp:lastModifiedBy>SUPAKORN THONGBOR</cp:lastModifiedBy>
  <cp:revision>9</cp:revision>
  <dcterms:created xsi:type="dcterms:W3CDTF">2021-02-25T03:35:34Z</dcterms:created>
  <dcterms:modified xsi:type="dcterms:W3CDTF">2021-02-25T04:54:50Z</dcterms:modified>
</cp:coreProperties>
</file>